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9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36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66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27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56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46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30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1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679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132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507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4A1B7-FB6F-42C7-BE59-14B61E1EA539}" type="datetimeFigureOut">
              <a:rPr lang="en-US" smtClean="0"/>
              <a:t>4/2/2014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05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161842" y="396068"/>
            <a:ext cx="205563" cy="1807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367405" y="396068"/>
            <a:ext cx="205563" cy="1807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8531" y="396068"/>
            <a:ext cx="205563" cy="1807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572968" y="394297"/>
            <a:ext cx="205563" cy="1807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52" b="54906" l="18274" r="28365"/>
                    </a14:imgEffect>
                  </a14:imgLayer>
                </a14:imgProps>
              </a:ext>
            </a:extLst>
          </a:blip>
          <a:srcRect l="17013" t="25820" r="70374" b="41862"/>
          <a:stretch/>
        </p:blipFill>
        <p:spPr>
          <a:xfrm>
            <a:off x="2043300" y="3192516"/>
            <a:ext cx="1199892" cy="102474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Global Explorer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041501" y="5442837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ross 18"/>
          <p:cNvSpPr/>
          <p:nvPr/>
        </p:nvSpPr>
        <p:spPr>
          <a:xfrm>
            <a:off x="2231696" y="5544557"/>
            <a:ext cx="821300" cy="821300"/>
          </a:xfrm>
          <a:prstGeom prst="plus">
            <a:avLst>
              <a:gd name="adj" fmla="val 4247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3574542" y="5442837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Cross 79"/>
          <p:cNvSpPr/>
          <p:nvPr/>
        </p:nvSpPr>
        <p:spPr>
          <a:xfrm>
            <a:off x="3764737" y="5544557"/>
            <a:ext cx="821300" cy="821300"/>
          </a:xfrm>
          <a:prstGeom prst="plus">
            <a:avLst>
              <a:gd name="adj" fmla="val 4247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25" b="47264" l="12295" r="482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48531"/>
          <a:stretch/>
        </p:blipFill>
        <p:spPr bwMode="auto">
          <a:xfrm>
            <a:off x="3559816" y="3194237"/>
            <a:ext cx="1206159" cy="101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Rectangle 85"/>
          <p:cNvSpPr/>
          <p:nvPr/>
        </p:nvSpPr>
        <p:spPr>
          <a:xfrm>
            <a:off x="2050309" y="4313860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>
                <a:solidFill>
                  <a:schemeClr val="tx1"/>
                </a:solidFill>
              </a:rPr>
              <a:t>…</a:t>
            </a:r>
            <a:endParaRPr lang="en-US" sz="6000" dirty="0">
              <a:solidFill>
                <a:schemeClr val="tx1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3565734" y="4313860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>
                <a:solidFill>
                  <a:schemeClr val="tx1"/>
                </a:solidFill>
              </a:rPr>
              <a:t>…</a:t>
            </a:r>
            <a:endParaRPr lang="en-US" sz="6000" dirty="0">
              <a:solidFill>
                <a:schemeClr val="tx1"/>
              </a:solidFill>
            </a:endParaRPr>
          </a:p>
        </p:txBody>
      </p:sp>
      <p:pic>
        <p:nvPicPr>
          <p:cNvPr id="100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871" b="97984" l="4138" r="93103">
                        <a14:foregroundMark x1="67241" y1="50806" x2="67241" y2="50806"/>
                        <a14:foregroundMark x1="74138" y1="51613" x2="74138" y2="51613"/>
                        <a14:foregroundMark x1="81034" y1="50806" x2="81034" y2="50806"/>
                        <a14:foregroundMark x1="80000" y1="65323" x2="80000" y2="65323"/>
                        <a14:foregroundMark x1="61379" y1="68145" x2="61379" y2="68145"/>
                        <a14:foregroundMark x1="70690" y1="87500" x2="70690" y2="87500"/>
                        <a14:foregroundMark x1="79655" y1="84274" x2="79655" y2="84274"/>
                        <a14:foregroundMark x1="40000" y1="96774" x2="40000" y2="96774"/>
                        <a14:foregroundMark x1="4138" y1="95565" x2="4138" y2="95565"/>
                        <a14:foregroundMark x1="14828" y1="78629" x2="14828" y2="78629"/>
                        <a14:foregroundMark x1="88621" y1="87500" x2="88621" y2="87500"/>
                        <a14:foregroundMark x1="91034" y1="81048" x2="91034" y2="81048"/>
                        <a14:foregroundMark x1="93448" y1="56452" x2="93448" y2="56452"/>
                        <a14:foregroundMark x1="81379" y1="43952" x2="81379" y2="43952"/>
                        <a14:foregroundMark x1="80345" y1="36694" x2="80345" y2="36694"/>
                        <a14:foregroundMark x1="80000" y1="33468" x2="80000" y2="33468"/>
                        <a14:foregroundMark x1="80345" y1="38306" x2="80345" y2="38306"/>
                        <a14:foregroundMark x1="32069" y1="93952" x2="32069" y2="93952"/>
                        <a14:foregroundMark x1="25517" y1="97984" x2="25517" y2="97984"/>
                        <a14:foregroundMark x1="35862" y1="69355" x2="35862" y2="69355"/>
                        <a14:foregroundMark x1="7586" y1="77016" x2="7586" y2="77016"/>
                        <a14:foregroundMark x1="8276" y1="74597" x2="8276" y2="74597"/>
                        <a14:foregroundMark x1="9655" y1="72984" x2="9655" y2="72984"/>
                        <a14:foregroundMark x1="11034" y1="71774" x2="11034" y2="71774"/>
                        <a14:foregroundMark x1="8966" y1="70968" x2="8966" y2="709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499" y="3192516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609732" y="962565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600922" y="2067225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598142" y="3190542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600922" y="4318491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592243" y="5441954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" name="Rectangle 109"/>
          <p:cNvSpPr/>
          <p:nvPr/>
        </p:nvSpPr>
        <p:spPr>
          <a:xfrm flipV="1">
            <a:off x="6572371" y="5438352"/>
            <a:ext cx="1206160" cy="1046396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6600922" y="948949"/>
            <a:ext cx="1215978" cy="1056412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Scenes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894475" y="3142035"/>
            <a:ext cx="6052217" cy="110943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>
            <a:off x="3399952" y="1015439"/>
            <a:ext cx="0" cy="54693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931530" y="1015439"/>
            <a:ext cx="0" cy="54693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457213" y="1015439"/>
            <a:ext cx="0" cy="54693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007598" y="198475"/>
            <a:ext cx="3018303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Each Tile:</a:t>
            </a:r>
          </a:p>
          <a:p>
            <a:endParaRPr lang="en-US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 smtClean="0"/>
              <a:t>RequestTileImage();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 smtClean="0"/>
              <a:t>Invoked when the full screen view is minimized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 smtClean="0"/>
              <a:t>Returns an Image* (Invokes glFlush())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45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25" b="47264" l="12295" r="482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48531"/>
          <a:stretch/>
        </p:blipFill>
        <p:spPr bwMode="auto">
          <a:xfrm>
            <a:off x="3557581" y="1005671"/>
            <a:ext cx="1206159" cy="101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25" b="47264" l="12295" r="482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48531"/>
          <a:stretch/>
        </p:blipFill>
        <p:spPr bwMode="auto">
          <a:xfrm>
            <a:off x="3566759" y="1970078"/>
            <a:ext cx="1206159" cy="101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ectangle 102"/>
          <p:cNvSpPr/>
          <p:nvPr/>
        </p:nvSpPr>
        <p:spPr>
          <a:xfrm>
            <a:off x="3577926" y="1005671"/>
            <a:ext cx="1217202" cy="964406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Models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2"/>
          <a:srcRect l="17013" t="25820" r="70374" b="41862"/>
          <a:stretch/>
        </p:blipFill>
        <p:spPr>
          <a:xfrm>
            <a:off x="2041077" y="1970078"/>
            <a:ext cx="1199892" cy="102474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2"/>
          <a:srcRect l="17013" t="25820" r="70374" b="41862"/>
          <a:stretch/>
        </p:blipFill>
        <p:spPr>
          <a:xfrm>
            <a:off x="2056617" y="1001669"/>
            <a:ext cx="1199892" cy="1024740"/>
          </a:xfrm>
          <a:prstGeom prst="rect">
            <a:avLst/>
          </a:prstGeom>
        </p:spPr>
      </p:pic>
      <p:sp>
        <p:nvSpPr>
          <p:cNvPr id="104" name="Rectangle 103"/>
          <p:cNvSpPr/>
          <p:nvPr/>
        </p:nvSpPr>
        <p:spPr>
          <a:xfrm>
            <a:off x="2043867" y="962565"/>
            <a:ext cx="1201691" cy="1007512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Materials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8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413" y="2077779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49" y="969352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Rectangle 92"/>
          <p:cNvSpPr/>
          <p:nvPr/>
        </p:nvSpPr>
        <p:spPr>
          <a:xfrm>
            <a:off x="5084417" y="973527"/>
            <a:ext cx="1201691" cy="1025047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Entities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0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412" y="4309378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49" y="5438355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" name="Rectangle 104"/>
          <p:cNvSpPr/>
          <p:nvPr/>
        </p:nvSpPr>
        <p:spPr>
          <a:xfrm flipV="1">
            <a:off x="5075239" y="5438353"/>
            <a:ext cx="1206160" cy="1027795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1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Material Editor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134141" y="771696"/>
            <a:ext cx="4271428" cy="588960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405569" y="3613171"/>
            <a:ext cx="3329224" cy="304812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Properties: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377" t="28276" r="73482" b="12249"/>
          <a:stretch/>
        </p:blipFill>
        <p:spPr>
          <a:xfrm>
            <a:off x="1140393" y="1035369"/>
            <a:ext cx="4261835" cy="5625929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1171472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Textures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147828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Building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83474" y="1075786"/>
            <a:ext cx="894192" cy="1051078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/>
          <a:srcRect l="9710" t="29086" r="86803" b="60434"/>
          <a:stretch/>
        </p:blipFill>
        <p:spPr>
          <a:xfrm>
            <a:off x="5825372" y="4099355"/>
            <a:ext cx="745321" cy="746645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/>
          <a:srcRect l="13981" t="29084" r="82525" b="60433"/>
          <a:stretch/>
        </p:blipFill>
        <p:spPr>
          <a:xfrm>
            <a:off x="6695131" y="4099297"/>
            <a:ext cx="746760" cy="74676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825371" y="4569001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Diffuse</a:t>
            </a:r>
            <a:endParaRPr lang="en-US" sz="1200" dirty="0"/>
          </a:p>
        </p:txBody>
      </p:sp>
      <p:sp>
        <p:nvSpPr>
          <p:cNvPr id="46" name="TextBox 45"/>
          <p:cNvSpPr txBox="1"/>
          <p:nvPr/>
        </p:nvSpPr>
        <p:spPr>
          <a:xfrm>
            <a:off x="6695130" y="4569000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Normal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6713461" y="4110019"/>
            <a:ext cx="708660" cy="716280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7569667" y="4079625"/>
            <a:ext cx="745322" cy="746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Specular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829834" y="4949530"/>
            <a:ext cx="745322" cy="746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Bump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/>
          <a:srcRect l="17013" t="25820" r="70374" b="41862"/>
          <a:stretch/>
        </p:blipFill>
        <p:spPr>
          <a:xfrm>
            <a:off x="5405569" y="769924"/>
            <a:ext cx="3329224" cy="284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3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Editor</a:t>
            </a:r>
            <a:endParaRPr lang="en-US" dirty="0"/>
          </a:p>
        </p:txBody>
      </p:sp>
      <p:pic>
        <p:nvPicPr>
          <p:cNvPr id="25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32" t="10885" r="14070" b="10334"/>
          <a:stretch/>
        </p:blipFill>
        <p:spPr bwMode="auto">
          <a:xfrm>
            <a:off x="3466837" y="779722"/>
            <a:ext cx="3043921" cy="370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23"/>
          <p:cNvSpPr/>
          <p:nvPr/>
        </p:nvSpPr>
        <p:spPr>
          <a:xfrm>
            <a:off x="1134140" y="4489596"/>
            <a:ext cx="5376617" cy="21734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Materials: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/>
          <a:srcRect l="9377" t="28276" r="73482" b="12249"/>
          <a:stretch/>
        </p:blipFill>
        <p:spPr>
          <a:xfrm>
            <a:off x="9378082" y="2887319"/>
            <a:ext cx="2042645" cy="2696438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1171472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Textures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147828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Building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/>
          <a:srcRect l="9710" t="29086" r="86803" b="60434"/>
          <a:stretch/>
        </p:blipFill>
        <p:spPr>
          <a:xfrm>
            <a:off x="1252052" y="4938575"/>
            <a:ext cx="745321" cy="74664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/>
          <a:srcRect l="13981" t="29084" r="82525" b="60433"/>
          <a:stretch/>
        </p:blipFill>
        <p:spPr>
          <a:xfrm>
            <a:off x="2121811" y="4938517"/>
            <a:ext cx="746760" cy="74676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252051" y="5408221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Arm</a:t>
            </a:r>
            <a:endParaRPr lang="en-US" sz="1200" dirty="0"/>
          </a:p>
        </p:txBody>
      </p:sp>
      <p:sp>
        <p:nvSpPr>
          <p:cNvPr id="29" name="TextBox 28"/>
          <p:cNvSpPr txBox="1"/>
          <p:nvPr/>
        </p:nvSpPr>
        <p:spPr>
          <a:xfrm>
            <a:off x="2121810" y="5408220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Head</a:t>
            </a:r>
            <a:endParaRPr lang="en-US" sz="1200" dirty="0"/>
          </a:p>
        </p:txBody>
      </p:sp>
      <p:sp>
        <p:nvSpPr>
          <p:cNvPr id="30" name="Rectangle 29"/>
          <p:cNvSpPr/>
          <p:nvPr/>
        </p:nvSpPr>
        <p:spPr>
          <a:xfrm>
            <a:off x="2991570" y="4938517"/>
            <a:ext cx="745322" cy="746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Leg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34141" y="783630"/>
            <a:ext cx="2332696" cy="370596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Models:</a:t>
            </a:r>
            <a:endParaRPr lang="en-US" dirty="0" smtClean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r>
              <a:rPr lang="en-US" sz="1200" dirty="0" smtClean="0">
                <a:solidFill>
                  <a:schemeClr val="tx1"/>
                </a:solidFill>
              </a:rPr>
              <a:t>Male Soldier Character: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M4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Solder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House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…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510757" y="779721"/>
            <a:ext cx="2224036" cy="588334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Properties: 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9710" t="29086" r="86803" b="60434"/>
          <a:stretch/>
        </p:blipFill>
        <p:spPr>
          <a:xfrm>
            <a:off x="7233461" y="1311841"/>
            <a:ext cx="745321" cy="74664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13981" t="29084" r="82525" b="60433"/>
          <a:stretch/>
        </p:blipFill>
        <p:spPr>
          <a:xfrm>
            <a:off x="7233461" y="2199863"/>
            <a:ext cx="746760" cy="74676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233460" y="1781487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Arm</a:t>
            </a:r>
            <a:endParaRPr 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7233460" y="2669566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Head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7222000" y="3087928"/>
            <a:ext cx="745322" cy="746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Leg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7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Entity Editor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134141" y="4329507"/>
            <a:ext cx="7600652" cy="23317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073277" y="783630"/>
            <a:ext cx="2661516" cy="354410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Left Arm [ Skinned Mesh ]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377" t="28276" r="55977" b="43207"/>
          <a:stretch/>
        </p:blipFill>
        <p:spPr>
          <a:xfrm>
            <a:off x="1211108" y="4536505"/>
            <a:ext cx="7404383" cy="2031520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1211108" y="4375623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Models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187464" y="4375623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Characters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030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11796"/>
          <a:stretch/>
        </p:blipFill>
        <p:spPr bwMode="auto">
          <a:xfrm>
            <a:off x="3769391" y="774340"/>
            <a:ext cx="2303886" cy="3553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/>
          <p:cNvSpPr/>
          <p:nvPr/>
        </p:nvSpPr>
        <p:spPr>
          <a:xfrm>
            <a:off x="6122943" y="1177256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Transform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122943" y="1492792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Skinning Properties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122942" y="1808328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CharacterArmController.cs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122942" y="2123864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SomeOtherScript.cs 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134141" y="783630"/>
            <a:ext cx="2635250" cy="354410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Scene Graph: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r>
              <a:rPr lang="en-US" sz="1200" dirty="0" smtClean="0">
                <a:solidFill>
                  <a:schemeClr val="tx1"/>
                </a:solidFill>
              </a:rPr>
              <a:t>Male Soldier Character: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Torso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Waist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Left Leg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Right Leg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Shoulders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u="sng" dirty="0" smtClean="0">
                <a:solidFill>
                  <a:schemeClr val="tx1"/>
                </a:solidFill>
                <a:uFill>
                  <a:solidFill>
                    <a:srgbClr val="C00000"/>
                  </a:solidFill>
                </a:uFill>
              </a:rPr>
              <a:t>Left Arm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Left Hand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Right Arm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Right Hand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Head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122941" y="2419031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+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07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1420</TotalTime>
  <Words>102</Words>
  <Application>Microsoft Office PowerPoint</Application>
  <PresentationFormat>Widescreen</PresentationFormat>
  <Paragraphs>60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Grizli777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Alec</dc:creator>
  <cp:lastModifiedBy>Alec</cp:lastModifiedBy>
  <cp:revision>30</cp:revision>
  <dcterms:created xsi:type="dcterms:W3CDTF">2014-01-12T19:29:07Z</dcterms:created>
  <dcterms:modified xsi:type="dcterms:W3CDTF">2014-04-03T04:33:14Z</dcterms:modified>
</cp:coreProperties>
</file>

<file path=docProps/thumbnail.jpeg>
</file>